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66" userDrawn="1">
          <p15:clr>
            <a:srgbClr val="A4A3A4"/>
          </p15:clr>
        </p15:guide>
        <p15:guide id="4" pos="7514" userDrawn="1">
          <p15:clr>
            <a:srgbClr val="A4A3A4"/>
          </p15:clr>
        </p15:guide>
        <p15:guide id="5" orient="horz" pos="96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66FF"/>
    <a:srgbClr val="B98172"/>
    <a:srgbClr val="CC0000"/>
    <a:srgbClr val="F6F7F9"/>
    <a:srgbClr val="EFF0F4"/>
    <a:srgbClr val="F5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18" y="96"/>
      </p:cViewPr>
      <p:guideLst>
        <p:guide orient="horz" pos="2160"/>
        <p:guide pos="3840"/>
        <p:guide pos="166"/>
        <p:guide pos="7514"/>
        <p:guide orient="horz" pos="96"/>
        <p:guide orient="horz" pos="4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9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6E65083-AFF8-4C11-A090-30E09D37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49D0C33D-2554-48DD-A3DB-234087D9E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8A6D6B88-5A6F-49EA-9AF2-2B1CF3204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343-029A-4F3C-A85C-97B3C8F6DAF7}" type="datetimeFigureOut">
              <a:rPr kumimoji="1" lang="ja-JP" altLang="en-US" smtClean="0"/>
              <a:t>2017/10/15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0D04F6D8-7FB5-4774-814C-844B0101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262C30BF-0E9E-41C5-BFFC-92DA9934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1D28-A4E6-422E-AE1F-9F8536D80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8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CD70D82-C06D-417F-B844-0F53F272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D6034F96-AA27-4D4F-AF0B-23078A77E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6A867E2A-4E16-4A3A-A67F-707100A2B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343-029A-4F3C-A85C-97B3C8F6DAF7}" type="datetimeFigureOut">
              <a:rPr kumimoji="1" lang="ja-JP" altLang="en-US" smtClean="0"/>
              <a:t>2017/10/15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10B4192B-2696-4E9B-B8C6-7433CE4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08E494C4-98E8-4534-A386-CF594AB2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1D28-A4E6-422E-AE1F-9F8536D80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528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A163087-4240-41FD-A28F-57EC1F51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4C91C65C-0982-4A61-944B-18300F866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223CC4E2-5594-4881-A047-510A3E8C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1F90C3CE-BC82-4F42-AF97-C6F40A45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343-029A-4F3C-A85C-97B3C8F6DAF7}" type="datetimeFigureOut">
              <a:rPr kumimoji="1" lang="ja-JP" altLang="en-US" smtClean="0"/>
              <a:t>2017/10/15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D66FB142-E6F2-4EBB-9D69-EC183125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F201E76C-20F2-48F1-9C0B-67851506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1D28-A4E6-422E-AE1F-9F8536D80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356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355D429-D7B2-452D-A4CF-52B19963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EE991C69-E506-4925-8F34-E4C8846C2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386F0EDD-2CF2-4A28-88DC-D5A5FA34E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4C123425-C970-41B6-9C0F-61A9D889D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45DF3596-5A52-4A7B-B6A9-B07026E8F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9B22ADC8-C8AD-4DB9-A066-46D0255EA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343-029A-4F3C-A85C-97B3C8F6DAF7}" type="datetimeFigureOut">
              <a:rPr kumimoji="1" lang="ja-JP" altLang="en-US" smtClean="0"/>
              <a:t>2017/10/15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1D2A09F3-4692-4A34-99FB-0007B964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7B570B74-1402-439C-A213-B9A1D950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1D28-A4E6-422E-AE1F-9F8536D80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376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B33094E-3E1E-4393-8684-702A2D9D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B87DA691-DE2A-4936-AB6C-B36A4CDF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343-029A-4F3C-A85C-97B3C8F6DAF7}" type="datetimeFigureOut">
              <a:rPr kumimoji="1" lang="ja-JP" altLang="en-US" smtClean="0"/>
              <a:t>2017/10/15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F6489DB9-8DE8-4B9C-A955-D7C752C7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CFA8490E-5F01-4A81-9531-6B4338A3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1D28-A4E6-422E-AE1F-9F8536D80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858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057785C1-19F2-4D1B-8647-9C7A248E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343-029A-4F3C-A85C-97B3C8F6DAF7}" type="datetimeFigureOut">
              <a:rPr kumimoji="1" lang="ja-JP" altLang="en-US" smtClean="0"/>
              <a:t>2017/10/15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2EF77523-8114-4C0E-AA80-1DF36BFA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5075263B-081D-4AE5-912D-2A9ABA11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1D28-A4E6-422E-AE1F-9F8536D80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664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29DC716-DE99-4B20-8045-2FC9DF3D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5F41597E-B85E-4E3A-B375-A297F26BB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80C66D08-95E8-437E-BFEB-303DEE4D1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A1A18316-EC8B-447F-9CD8-5728133D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343-029A-4F3C-A85C-97B3C8F6DAF7}" type="datetimeFigureOut">
              <a:rPr kumimoji="1" lang="ja-JP" altLang="en-US" smtClean="0"/>
              <a:t>2017/10/15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63258501-A392-4514-B8FB-18816C83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5753CB16-FEB3-4C81-9F40-16BB7A8B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1D28-A4E6-422E-AE1F-9F8536D80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915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B8A480B-110E-4D2C-BC46-E9213E24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9F2738F9-442C-41BD-BBF4-5A58B0497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107E86DF-789A-4C7F-9B5D-4623D3872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96AE8703-2471-4756-85FE-36ECA46F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343-029A-4F3C-A85C-97B3C8F6DAF7}" type="datetimeFigureOut">
              <a:rPr kumimoji="1" lang="ja-JP" altLang="en-US" smtClean="0"/>
              <a:t>2017/10/15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4817E46E-9835-4D80-B28C-987F6B53B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861A3759-E55C-4A86-BD5F-42117EA6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1D28-A4E6-422E-AE1F-9F8536D80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77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5D9D3F5-CBEA-4670-A8C4-8F928427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0F6DF222-774F-43F9-9110-B2E1EB1BD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826A370B-45EB-43F9-A54D-EFE9A5D5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343-029A-4F3C-A85C-97B3C8F6DAF7}" type="datetimeFigureOut">
              <a:rPr kumimoji="1" lang="ja-JP" altLang="en-US" smtClean="0"/>
              <a:t>2017/10/15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E6AE1148-80AC-4E47-825E-5A90679DB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A4C7B510-4FDA-4202-92E3-BEA7CCA7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1D28-A4E6-422E-AE1F-9F8536D80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899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06566BB9-AEFD-4CF9-A106-1EDDF00D2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4C9CCBE1-3F79-409D-BD4B-91E9AA4FB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4390588C-DF2C-4AC4-8D46-3F1540E9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343-029A-4F3C-A85C-97B3C8F6DAF7}" type="datetimeFigureOut">
              <a:rPr kumimoji="1" lang="ja-JP" altLang="en-US" smtClean="0"/>
              <a:t>2017/10/15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CAC855C1-D654-438D-AFE2-44D47FE1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D4E16DB2-0F60-4CD4-A34C-9CB14173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1D28-A4E6-422E-AE1F-9F8536D80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34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黒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79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放射グラデー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C67EC015-60A6-4C10-B32F-2C036F5E3D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37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青グラデーション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haikei">
            <a:extLst>
              <a:ext uri="{FF2B5EF4-FFF2-40B4-BE49-F238E27FC236}">
                <a16:creationId xmlns:a16="http://schemas.microsoft.com/office/drawing/2014/main" xmlns="" id="{5548B28B-DEF4-4996-8F53-3CE11831C2CB}"/>
              </a:ext>
            </a:extLst>
          </p:cNvPr>
          <p:cNvGrpSpPr/>
          <p:nvPr userDrawn="1"/>
        </p:nvGrpSpPr>
        <p:grpSpPr>
          <a:xfrm>
            <a:off x="-529" y="0"/>
            <a:ext cx="12193057" cy="6858000"/>
            <a:chOff x="-529" y="0"/>
            <a:chExt cx="12193057" cy="6858000"/>
          </a:xfrm>
        </p:grpSpPr>
        <p:pic>
          <p:nvPicPr>
            <p:cNvPr id="4" name="図">
              <a:extLst>
                <a:ext uri="{FF2B5EF4-FFF2-40B4-BE49-F238E27FC236}">
                  <a16:creationId xmlns:a16="http://schemas.microsoft.com/office/drawing/2014/main" xmlns="" id="{E5670E52-4163-43DC-9AA8-E05A5143C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59" t="47183" r="5935" b="-81"/>
            <a:stretch/>
          </p:blipFill>
          <p:spPr>
            <a:xfrm>
              <a:off x="-529" y="0"/>
              <a:ext cx="12193057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square">
              <a:extLst>
                <a:ext uri="{FF2B5EF4-FFF2-40B4-BE49-F238E27FC236}">
                  <a16:creationId xmlns:a16="http://schemas.microsoft.com/office/drawing/2014/main" xmlns="" id="{BBAC13BF-E6E7-42B3-ACB1-3A0B4719C80F}"/>
                </a:ext>
              </a:extLst>
            </p:cNvPr>
            <p:cNvSpPr/>
            <p:nvPr/>
          </p:nvSpPr>
          <p:spPr>
            <a:xfrm>
              <a:off x="0" y="0"/>
              <a:ext cx="12192528" cy="6858000"/>
            </a:xfrm>
            <a:prstGeom prst="rect">
              <a:avLst/>
            </a:prstGeom>
            <a:gradFill flip="none" rotWithShape="1">
              <a:gsLst>
                <a:gs pos="78000">
                  <a:srgbClr val="07172F"/>
                </a:gs>
                <a:gs pos="0">
                  <a:srgbClr val="2073C3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844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青ピンクグラデーション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quare">
            <a:extLst>
              <a:ext uri="{FF2B5EF4-FFF2-40B4-BE49-F238E27FC236}">
                <a16:creationId xmlns:a16="http://schemas.microsoft.com/office/drawing/2014/main" xmlns="" id="{133A8035-BFBB-4893-9ECE-711A7E5E70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CC6E2"/>
              </a:gs>
              <a:gs pos="100000">
                <a:srgbClr val="D93E8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63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ジョブズグラデーション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3BE398BF-3971-4821-926E-F92FEC292D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0F28"/>
              </a:gs>
              <a:gs pos="100000">
                <a:srgbClr val="A2B6C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38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赤グラデーション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xmlns="" id="{0BC30EDC-9137-4D2E-88EB-CB835E070351}"/>
              </a:ext>
            </a:extLst>
          </p:cNvPr>
          <p:cNvGrpSpPr/>
          <p:nvPr userDrawn="1"/>
        </p:nvGrpSpPr>
        <p:grpSpPr>
          <a:xfrm>
            <a:off x="0" y="-16188"/>
            <a:ext cx="12192000" cy="6890377"/>
            <a:chOff x="-892" y="-16188"/>
            <a:chExt cx="9151132" cy="6890377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xmlns="" id="{29909A7A-FB08-46D8-A88E-5E58CBB1EB5C}"/>
                </a:ext>
              </a:extLst>
            </p:cNvPr>
            <p:cNvSpPr/>
            <p:nvPr/>
          </p:nvSpPr>
          <p:spPr>
            <a:xfrm>
              <a:off x="891" y="-16188"/>
              <a:ext cx="9147566" cy="689037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lumMod val="60000"/>
                  </a:srgbClr>
                </a:gs>
                <a:gs pos="50000">
                  <a:srgbClr val="C00000"/>
                </a:gs>
                <a:gs pos="100000">
                  <a:srgbClr val="C0000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xmlns="" id="{90E0115F-42A0-4672-ADAF-710EF908F871}"/>
                </a:ext>
              </a:extLst>
            </p:cNvPr>
            <p:cNvSpPr/>
            <p:nvPr/>
          </p:nvSpPr>
          <p:spPr>
            <a:xfrm flipH="1">
              <a:off x="-892" y="-10792"/>
              <a:ext cx="9151132" cy="687958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0"/>
                    <a:alpha val="20000"/>
                  </a:schemeClr>
                </a:gs>
                <a:gs pos="100000">
                  <a:srgbClr val="3E4654">
                    <a:alpha val="4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579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グラデーション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xmlns="" id="{2B4CC8C1-56C1-430A-85F0-C5742BA19557}"/>
              </a:ext>
            </a:extLst>
          </p:cNvPr>
          <p:cNvGrpSpPr/>
          <p:nvPr userDrawn="1"/>
        </p:nvGrpSpPr>
        <p:grpSpPr>
          <a:xfrm>
            <a:off x="0" y="0"/>
            <a:ext cx="12192000" cy="6879584"/>
            <a:chOff x="0" y="0"/>
            <a:chExt cx="9144000" cy="6879584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xmlns="" id="{1171EFA1-082F-483E-A01A-601D404DC11D}"/>
                </a:ext>
              </a:extLst>
            </p:cNvPr>
            <p:cNvSpPr/>
            <p:nvPr/>
          </p:nvSpPr>
          <p:spPr>
            <a:xfrm>
              <a:off x="0" y="0"/>
              <a:ext cx="9144000" cy="687958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xmlns="" id="{03CB04B9-B42F-4890-AD7F-4C1D2187328B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100000">
                  <a:schemeClr val="tx1">
                    <a:alpha val="15000"/>
                  </a:schemeClr>
                </a:gs>
                <a:gs pos="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471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E42D013-B916-4F87-ADCC-E23D09A6D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xmlns="" id="{71604793-6AA1-4E3B-AACD-87CD90F5F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6F484315-A329-4B5B-8FA5-AE2B32A1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343-029A-4F3C-A85C-97B3C8F6DAF7}" type="datetimeFigureOut">
              <a:rPr kumimoji="1" lang="ja-JP" altLang="en-US" smtClean="0"/>
              <a:t>2017/10/15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FEF297AF-6C5D-44A0-8947-62FEE8D5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0C4D0ECA-8D8E-4909-BD44-7F749DC1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1D28-A4E6-422E-AE1F-9F8536D80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42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0E1094AF-7BAA-4CC2-8CCF-B15B6138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775F6A61-8463-44C5-A818-98347697E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33CF4385-A65B-4CBB-9521-08DDC0140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3A343-029A-4F3C-A85C-97B3C8F6DAF7}" type="datetimeFigureOut">
              <a:rPr kumimoji="1" lang="ja-JP" altLang="en-US" smtClean="0"/>
              <a:t>2017/10/15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D3CB2BA3-09B7-49D2-AF9F-B8BD80727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8D4E3D03-079B-46FD-9BE2-57DB55644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F1D28-A4E6-422E-AE1F-9F8536D80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木, 人, 屋外, 衣類 が含まれている画像&#10;&#10;非常に高い精度で生成された説明">
            <a:extLst>
              <a:ext uri="{FF2B5EF4-FFF2-40B4-BE49-F238E27FC236}">
                <a16:creationId xmlns:a16="http://schemas.microsoft.com/office/drawing/2014/main" xmlns="" id="{19F471E0-C913-46C8-B5D6-F37778F9D1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" t="3016" r="502" b="134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D400D3F4-9E11-4553-AC10-9D961B297712}"/>
              </a:ext>
            </a:extLst>
          </p:cNvPr>
          <p:cNvSpPr txBox="1"/>
          <p:nvPr/>
        </p:nvSpPr>
        <p:spPr>
          <a:xfrm>
            <a:off x="6936664" y="2459504"/>
            <a:ext cx="4756430" cy="193899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en-US" altLang="ja-JP" sz="6000" b="1">
                <a:solidFill>
                  <a:schemeClr val="tx1">
                    <a:lumMod val="85000"/>
                    <a:lumOff val="15000"/>
                  </a:schemeClr>
                </a:solidFill>
              </a:rPr>
              <a:t>Dressing is </a:t>
            </a:r>
          </a:p>
          <a:p>
            <a:r>
              <a:rPr lang="en-US" altLang="ja-JP" sz="6000" b="1">
                <a:solidFill>
                  <a:schemeClr val="tx1">
                    <a:lumMod val="85000"/>
                    <a:lumOff val="15000"/>
                  </a:schemeClr>
                </a:solidFill>
              </a:rPr>
              <a:t>a way of life.</a:t>
            </a:r>
            <a:endParaRPr kumimoji="1" lang="ja-JP" altLang="en-US" sz="60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スタンダード">
      <a:majorFont>
        <a:latin typeface="Arial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7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ＭＳ Ｐゴシック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hiroyuki Kawai</dc:creator>
  <cp:lastModifiedBy>佐藤康裕</cp:lastModifiedBy>
  <cp:revision>134</cp:revision>
  <dcterms:created xsi:type="dcterms:W3CDTF">2017-07-06T00:40:18Z</dcterms:created>
  <dcterms:modified xsi:type="dcterms:W3CDTF">2017-10-15T04:59:47Z</dcterms:modified>
</cp:coreProperties>
</file>